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DF62D-D3FC-74EC-1557-304B2EF77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CAF421-E1DD-63C1-7A61-B198BE81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C3F914-6C36-B680-1424-B3EAEACE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BBC64-AA1B-3DA3-6938-BC2013FE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E2E382-3B9D-97A7-4F4C-F1632D64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3561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53749-C86D-0651-5A15-2E58E3F0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5CADCB-20A0-27B6-E486-F2F329E2B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11904B-1CDF-F084-B938-11F79787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D11917-9CF5-8A27-3A07-DDE83AAA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4AC615-CB36-D8D2-3A3C-EB1597BB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046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4A3D8A-0D30-A3C3-BD60-D138A6CE5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3459F1-7973-AC01-FB81-C8A6E7AF1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9F0FE-E9A5-A91B-E691-CBDF53C9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D9E83-0CCE-86C5-84E5-4100CF71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A7598C-2581-E418-4D77-6C36267F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9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28C4E-D59E-4ED2-4967-524C59F8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AA6E1-7FD3-6324-CB35-0F998B3C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66DFF-14C6-DF39-6D90-81FCDC1A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FE0240-46EF-5F0C-612D-06CB421D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2E6492-162F-FA6C-A8E5-A54B2A9F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805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7AC346-EF84-B529-922C-0367F4C7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5961F1-A3B3-718D-BF16-D69D2B654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0E56D-ACD0-CB42-E620-B0B82A85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CF6A3D-AF82-4F51-4256-873E291A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2655ED-A15A-53D9-E925-FCAC1571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1025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C2230-FFC6-4A15-F89C-032AAC9A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68788-9546-7620-58EE-51BA03D1C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D60383-7AFB-3910-1479-D50DD78EF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CC25B7-EDDF-63A3-CF9E-C551BD0A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397F17-4ADB-1F6F-978B-CCA932DB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46A496-9FEC-7870-2F99-6702F65A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759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DFDB6-C433-5EA6-75F1-D266DE47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C052C0-54EF-3766-8A6B-8AA9661C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C19D28-87DF-E3DD-EDA5-748C8D1E3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7C9AE4-9144-48B0-0DC6-84F1F39A9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0E29F3-E47B-4473-2627-46507830C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37A410-BF57-A673-F167-B4D2EA3D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1B9662-EFE1-9B91-6E3F-0FA26161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6AF943-C79C-1631-5EB7-242B5825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933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84802-9EBB-1697-18C8-497CC25F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38C765-6AFE-2FAB-6C58-70A51182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364975-EEDA-3331-7130-4F8CD689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7194ED-FF73-D2A2-7ABA-4DFE96AC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8511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0C8539-5A36-5AB5-E2BF-03DBD384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D54408-67CB-0C04-9AB6-391BCCD1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8811B5-E879-8C41-5DF8-97BED8CE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559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EDCDC-2466-370F-C84F-698C551A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940D0D-119E-FAD4-D937-42C82D70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B8E80F-3F3C-1ABD-4056-BA8BBD86A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4ACF13-89AF-E3B7-1969-053354D7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9AA23-9F68-A0CE-B80C-F3831E53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91B450-0616-3872-141D-F526A91E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447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8045B-C604-3F8E-0F4F-62E28432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1CB34B-3E24-D0B4-5ED0-786C266EB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CDBDF5-2CA4-329B-675D-035864A8A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089492-883E-0279-8592-76DC3C71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22F19B-524F-8FDD-3A97-76C3E067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65EB69-39BA-9B28-3CB2-6261F622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1432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76A0A8-B6A9-51D7-1804-ECEDD2A5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307A84-0391-83A0-4C09-26B13471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E11279-9E06-612F-C5F6-BEA599ED4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2500-881A-4B38-AE99-58D9AA35360F}" type="datetimeFigureOut">
              <a:rPr lang="en-IN" smtClean="0"/>
              <a:pPr/>
              <a:t>02-02-2024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658A53-B33B-CD32-6CCF-5FEBDA010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58B529-50C7-7C77-FBF1-D00E48241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1683-4308-454A-9B5F-BA12249193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316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CBC54D-6C66-629C-A5F6-D2CF50503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r="1037" b="975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AFCEA3C-2EEA-9AE2-6F45-35FAE3D81B72}"/>
              </a:ext>
            </a:extLst>
          </p:cNvPr>
          <p:cNvSpPr/>
          <p:nvPr/>
        </p:nvSpPr>
        <p:spPr>
          <a:xfrm>
            <a:off x="8498541" y="161365"/>
            <a:ext cx="2581835" cy="10219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https://ssp.tn.gov.in/</a:t>
            </a:r>
          </a:p>
        </p:txBody>
      </p:sp>
    </p:spTree>
    <p:extLst>
      <p:ext uri="{BB962C8B-B14F-4D97-AF65-F5344CB8AC3E}">
        <p14:creationId xmlns:p14="http://schemas.microsoft.com/office/powerpoint/2010/main" xmlns="" val="400783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1E438F-F3FA-8673-E073-CFAB39D47B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5854" b="6342"/>
          <a:stretch/>
        </p:blipFill>
        <p:spPr>
          <a:xfrm>
            <a:off x="0" y="401444"/>
            <a:ext cx="12192000" cy="60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28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5B768B-D76E-90EE-E8D2-1E850D8E9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173"/>
            <a:ext cx="12192000" cy="53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34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0220AF-7295-B0A8-2647-CF79CE04A3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6016" b="6016"/>
          <a:stretch/>
        </p:blipFill>
        <p:spPr>
          <a:xfrm>
            <a:off x="0" y="412594"/>
            <a:ext cx="12192000" cy="60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21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A7335E-5287-8994-FEA1-7B75EBCB58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189" t="5854" r="762" b="6016"/>
          <a:stretch/>
        </p:blipFill>
        <p:spPr>
          <a:xfrm>
            <a:off x="45346" y="367990"/>
            <a:ext cx="12086442" cy="611087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02E2E81A-A162-3A70-67F2-B48088B149D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6096000" y="1226634"/>
            <a:ext cx="604024" cy="1226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56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694086-D09A-921B-AEA5-6F72463CF6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5691" b="5854"/>
          <a:stretch/>
        </p:blipFill>
        <p:spPr>
          <a:xfrm>
            <a:off x="0" y="390293"/>
            <a:ext cx="12192000" cy="60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76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AAB01A-C762-863E-3FCF-C6B220F6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312"/>
            <a:ext cx="12192000" cy="53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98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1BCC6D-535E-A300-E640-D006080445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5930" y="1805353"/>
            <a:ext cx="99001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INCASE OF ANY DOUBTS REGRADING FRESHERS APPLICATION </a:t>
            </a:r>
            <a:br>
              <a:rPr lang="en-US" sz="28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28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 WEB PORTAL 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                     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L” Small Letter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b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DEPARTMENT MAIL ID:-(</a:t>
            </a:r>
            <a:r>
              <a:rPr lang="en-US" sz="28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lsection.dadw@tn.gov.in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b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b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TOLL FREE NUMBER:</a:t>
            </a:r>
            <a:r>
              <a:rPr lang="en-US" sz="28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</a:rPr>
              <a:t>1800 599 7638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IN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80D5377-1013-425D-5875-6E7455500061}"/>
              </a:ext>
            </a:extLst>
          </p:cNvPr>
          <p:cNvCxnSpPr>
            <a:cxnSpLocks/>
          </p:cNvCxnSpPr>
          <p:nvPr/>
        </p:nvCxnSpPr>
        <p:spPr>
          <a:xfrm flipH="1">
            <a:off x="6096000" y="2899317"/>
            <a:ext cx="973873" cy="28431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767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9FCE25-6474-89BD-073B-0D0524215E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11967" y="2427858"/>
            <a:ext cx="6568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b="1" i="1" dirty="0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xmlns="" val="412177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787E85-7ED8-E24D-D5DA-DE08B69CC6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3376" b="12742"/>
          <a:stretch/>
        </p:blipFill>
        <p:spPr>
          <a:xfrm>
            <a:off x="0" y="231494"/>
            <a:ext cx="12192000" cy="57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47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CDD0CA-978F-C1CD-E32A-EFC4AF90A4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3038" b="8354"/>
          <a:stretch/>
        </p:blipFill>
        <p:spPr>
          <a:xfrm>
            <a:off x="0" y="208344"/>
            <a:ext cx="12192000" cy="60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49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527C80-E91A-5EE6-D305-24F4691D8D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3278" b="8542"/>
          <a:stretch/>
        </p:blipFill>
        <p:spPr>
          <a:xfrm>
            <a:off x="0" y="370390"/>
            <a:ext cx="12192000" cy="59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24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696A82-4B70-0288-1BC0-30B6A97885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3376" b="8692"/>
          <a:stretch/>
        </p:blipFill>
        <p:spPr>
          <a:xfrm>
            <a:off x="0" y="231494"/>
            <a:ext cx="12192000" cy="60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43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8771A5-2765-EE2F-981A-56E697FCC3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-158" t="3712" r="158" b="8524"/>
          <a:stretch/>
        </p:blipFill>
        <p:spPr>
          <a:xfrm>
            <a:off x="0" y="254643"/>
            <a:ext cx="12192000" cy="60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8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6B2757-74D5-976F-5CC2-AD705395DE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3376" b="8523"/>
          <a:stretch/>
        </p:blipFill>
        <p:spPr>
          <a:xfrm>
            <a:off x="0" y="231494"/>
            <a:ext cx="12192000" cy="60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02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28340-795E-2B2E-A5D3-0F8AD44D9E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5983" b="5983"/>
          <a:stretch/>
        </p:blipFill>
        <p:spPr>
          <a:xfrm>
            <a:off x="0" y="390293"/>
            <a:ext cx="12192000" cy="57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74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657F29-20B5-B38F-A967-9C6B6E5EB8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6016" b="6016"/>
          <a:stretch/>
        </p:blipFill>
        <p:spPr>
          <a:xfrm>
            <a:off x="0" y="412594"/>
            <a:ext cx="12192000" cy="6032811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49D929F4-1E31-D0A6-5AAE-295F1CDEE67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6742770" y="5731727"/>
            <a:ext cx="65048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9ED474-BBD4-E354-12B7-A0352B579E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93259" y="5547061"/>
            <a:ext cx="342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>
                <a:highlight>
                  <a:srgbClr val="FFFF00"/>
                </a:highlight>
              </a:rPr>
              <a:t>First Graduate student only verify the certificate. Others not mandatory</a:t>
            </a:r>
          </a:p>
        </p:txBody>
      </p:sp>
    </p:spTree>
    <p:extLst>
      <p:ext uri="{BB962C8B-B14F-4D97-AF65-F5344CB8AC3E}">
        <p14:creationId xmlns:p14="http://schemas.microsoft.com/office/powerpoint/2010/main" xmlns="" val="359107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</Words>
  <Application>Microsoft Office PowerPoint</Application>
  <PresentationFormat>Custom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Section</dc:creator>
  <cp:lastModifiedBy>Admin</cp:lastModifiedBy>
  <cp:revision>6</cp:revision>
  <dcterms:created xsi:type="dcterms:W3CDTF">2024-02-01T10:48:36Z</dcterms:created>
  <dcterms:modified xsi:type="dcterms:W3CDTF">2024-02-02T09:07:06Z</dcterms:modified>
</cp:coreProperties>
</file>